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Fredoka" panose="020B0604020202020204" charset="0"/>
      <p:regular r:id="rId32"/>
    </p:embeddedFont>
    <p:embeddedFont>
      <p:font typeface="Glacial Indifference" panose="020B0604020202020204" charset="0"/>
      <p:regular r:id="rId33"/>
    </p:embeddedFont>
    <p:embeddedFont>
      <p:font typeface="Glacial Indifference Bold" panose="020B0604020202020204" charset="0"/>
      <p:regular r:id="rId34"/>
    </p:embeddedFont>
    <p:embeddedFont>
      <p:font typeface="Telegraf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A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252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1.png"/><Relationship Id="rId3" Type="http://schemas.openxmlformats.org/officeDocument/2006/relationships/image" Target="../media/image15.svg"/><Relationship Id="rId21" Type="http://schemas.openxmlformats.org/officeDocument/2006/relationships/image" Target="../media/image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1.svg"/><Relationship Id="rId10" Type="http://schemas.openxmlformats.org/officeDocument/2006/relationships/image" Target="../media/image22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86.png"/><Relationship Id="rId12" Type="http://schemas.openxmlformats.org/officeDocument/2006/relationships/image" Target="../media/image42.sv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svg"/><Relationship Id="rId11" Type="http://schemas.openxmlformats.org/officeDocument/2006/relationships/image" Target="../media/image50.png"/><Relationship Id="rId5" Type="http://schemas.openxmlformats.org/officeDocument/2006/relationships/image" Target="../media/image89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4.svg"/><Relationship Id="rId3" Type="http://schemas.openxmlformats.org/officeDocument/2006/relationships/image" Target="../media/image92.svg"/><Relationship Id="rId7" Type="http://schemas.openxmlformats.org/officeDocument/2006/relationships/image" Target="../media/image96.svg"/><Relationship Id="rId12" Type="http://schemas.openxmlformats.org/officeDocument/2006/relationships/image" Target="../media/image4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53.svg"/><Relationship Id="rId5" Type="http://schemas.openxmlformats.org/officeDocument/2006/relationships/image" Target="../media/image94.svg"/><Relationship Id="rId15" Type="http://schemas.openxmlformats.org/officeDocument/2006/relationships/image" Target="../media/image61.svg"/><Relationship Id="rId10" Type="http://schemas.openxmlformats.org/officeDocument/2006/relationships/image" Target="../media/image52.png"/><Relationship Id="rId4" Type="http://schemas.openxmlformats.org/officeDocument/2006/relationships/image" Target="../media/image93.png"/><Relationship Id="rId9" Type="http://schemas.openxmlformats.org/officeDocument/2006/relationships/image" Target="../media/image98.svg"/><Relationship Id="rId1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1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7.svg"/><Relationship Id="rId7" Type="http://schemas.openxmlformats.org/officeDocument/2006/relationships/image" Target="../media/image1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12.png"/><Relationship Id="rId3" Type="http://schemas.openxmlformats.org/officeDocument/2006/relationships/image" Target="../media/image56.svg"/><Relationship Id="rId7" Type="http://schemas.openxmlformats.org/officeDocument/2006/relationships/image" Target="../media/image37.svg"/><Relationship Id="rId12" Type="http://schemas.openxmlformats.org/officeDocument/2006/relationships/image" Target="../media/image61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0.png"/><Relationship Id="rId5" Type="http://schemas.openxmlformats.org/officeDocument/2006/relationships/image" Target="../media/image58.svg"/><Relationship Id="rId10" Type="http://schemas.openxmlformats.org/officeDocument/2006/relationships/image" Target="../media/image44.svg"/><Relationship Id="rId4" Type="http://schemas.openxmlformats.org/officeDocument/2006/relationships/image" Target="../media/image57.png"/><Relationship Id="rId9" Type="http://schemas.openxmlformats.org/officeDocument/2006/relationships/image" Target="../media/image43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66.png"/><Relationship Id="rId3" Type="http://schemas.openxmlformats.org/officeDocument/2006/relationships/image" Target="../media/image36.png"/><Relationship Id="rId21" Type="http://schemas.openxmlformats.org/officeDocument/2006/relationships/image" Target="../media/image69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17" Type="http://schemas.openxmlformats.org/officeDocument/2006/relationships/image" Target="../media/image65.png"/><Relationship Id="rId2" Type="http://schemas.openxmlformats.org/officeDocument/2006/relationships/image" Target="../media/image62.jpeg"/><Relationship Id="rId16" Type="http://schemas.openxmlformats.org/officeDocument/2006/relationships/image" Target="../media/image64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5" Type="http://schemas.openxmlformats.org/officeDocument/2006/relationships/image" Target="../media/image63.png"/><Relationship Id="rId10" Type="http://schemas.openxmlformats.org/officeDocument/2006/relationships/image" Target="../media/image13.svg"/><Relationship Id="rId19" Type="http://schemas.openxmlformats.org/officeDocument/2006/relationships/image" Target="../media/image67.pn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3614" y="2752263"/>
            <a:ext cx="1771780" cy="1776221"/>
          </a:xfrm>
          <a:custGeom>
            <a:avLst/>
            <a:gdLst/>
            <a:ahLst/>
            <a:cxnLst/>
            <a:rect l="l" t="t" r="r" b="b"/>
            <a:pathLst>
              <a:path w="1771780" h="1776221">
                <a:moveTo>
                  <a:pt x="0" y="0"/>
                </a:moveTo>
                <a:lnTo>
                  <a:pt x="1771780" y="0"/>
                </a:lnTo>
                <a:lnTo>
                  <a:pt x="1771780" y="1776221"/>
                </a:lnTo>
                <a:lnTo>
                  <a:pt x="0" y="177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134261" y="1339589"/>
            <a:ext cx="3460998" cy="34609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611082" y="3837994"/>
            <a:ext cx="4984176" cy="3700751"/>
          </a:xfrm>
          <a:custGeom>
            <a:avLst/>
            <a:gdLst/>
            <a:ahLst/>
            <a:cxnLst/>
            <a:rect l="l" t="t" r="r" b="b"/>
            <a:pathLst>
              <a:path w="4984176" h="3700751">
                <a:moveTo>
                  <a:pt x="0" y="0"/>
                </a:moveTo>
                <a:lnTo>
                  <a:pt x="4984177" y="0"/>
                </a:lnTo>
                <a:lnTo>
                  <a:pt x="4984177" y="3700751"/>
                </a:lnTo>
                <a:lnTo>
                  <a:pt x="0" y="370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4427115">
            <a:off x="1100952" y="5516539"/>
            <a:ext cx="1333877" cy="1522257"/>
          </a:xfrm>
          <a:custGeom>
            <a:avLst/>
            <a:gdLst/>
            <a:ahLst/>
            <a:cxnLst/>
            <a:rect l="l" t="t" r="r" b="b"/>
            <a:pathLst>
              <a:path w="1333877" h="1522257">
                <a:moveTo>
                  <a:pt x="0" y="0"/>
                </a:moveTo>
                <a:lnTo>
                  <a:pt x="1333877" y="0"/>
                </a:lnTo>
                <a:lnTo>
                  <a:pt x="1333877" y="1522256"/>
                </a:lnTo>
                <a:lnTo>
                  <a:pt x="0" y="1522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617243" y="7891316"/>
            <a:ext cx="4490346" cy="4265829"/>
          </a:xfrm>
          <a:custGeom>
            <a:avLst/>
            <a:gdLst/>
            <a:ahLst/>
            <a:cxnLst/>
            <a:rect l="l" t="t" r="r" b="b"/>
            <a:pathLst>
              <a:path w="4490346" h="4265829">
                <a:moveTo>
                  <a:pt x="0" y="0"/>
                </a:moveTo>
                <a:lnTo>
                  <a:pt x="4490346" y="0"/>
                </a:lnTo>
                <a:lnTo>
                  <a:pt x="4490346" y="4265829"/>
                </a:lnTo>
                <a:lnTo>
                  <a:pt x="0" y="4265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5472673" y="8788687"/>
            <a:ext cx="1878451" cy="469613"/>
          </a:xfrm>
          <a:custGeom>
            <a:avLst/>
            <a:gdLst/>
            <a:ahLst/>
            <a:cxnLst/>
            <a:rect l="l" t="t" r="r" b="b"/>
            <a:pathLst>
              <a:path w="1878451" h="469613">
                <a:moveTo>
                  <a:pt x="0" y="0"/>
                </a:moveTo>
                <a:lnTo>
                  <a:pt x="1878450" y="0"/>
                </a:lnTo>
                <a:lnTo>
                  <a:pt x="1878450" y="469613"/>
                </a:lnTo>
                <a:lnTo>
                  <a:pt x="0" y="46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997992">
            <a:off x="15727800" y="-1767295"/>
            <a:ext cx="4492413" cy="4509323"/>
          </a:xfrm>
          <a:custGeom>
            <a:avLst/>
            <a:gdLst/>
            <a:ahLst/>
            <a:cxnLst/>
            <a:rect l="l" t="t" r="r" b="b"/>
            <a:pathLst>
              <a:path w="4492413" h="4509323">
                <a:moveTo>
                  <a:pt x="0" y="0"/>
                </a:moveTo>
                <a:lnTo>
                  <a:pt x="4492414" y="0"/>
                </a:lnTo>
                <a:lnTo>
                  <a:pt x="4492414" y="4509323"/>
                </a:lnTo>
                <a:lnTo>
                  <a:pt x="0" y="450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684009" y="1028700"/>
            <a:ext cx="678151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98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Rapport de Projet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4009" y="3946914"/>
            <a:ext cx="7788664" cy="116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plateforme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Collaborative pour les Stagiaires de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l’ISMO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Tétouan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4009" y="6919365"/>
            <a:ext cx="2962184" cy="5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Réalisé par: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1974" y="6919365"/>
            <a:ext cx="2962184" cy="5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Encadré par: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906" y="7641276"/>
            <a:ext cx="3894332" cy="161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Fatima Ezzahraa Hmodo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Nihad Afilal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Dina Actaou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Sara Hidouri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Mohamed Ben Abdessadak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30763" y="7641276"/>
            <a:ext cx="3894332" cy="35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Mme Joairia Lafhal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84009" y="6447726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7684009" y="2554810"/>
            <a:ext cx="6371441" cy="12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8"/>
              </a:lnSpc>
            </a:pPr>
            <a:r>
              <a:rPr lang="en-US" sz="856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ISMOSHARE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7684009" y="2133369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1F25FA9-4B8B-4088-B6C0-D9AAFDBB659D}"/>
              </a:ext>
            </a:extLst>
          </p:cNvPr>
          <p:cNvSpPr txBox="1"/>
          <p:nvPr/>
        </p:nvSpPr>
        <p:spPr>
          <a:xfrm>
            <a:off x="7684009" y="5401907"/>
            <a:ext cx="6192000" cy="540000"/>
          </a:xfrm>
          <a:prstGeom prst="rect">
            <a:avLst/>
          </a:prstGeom>
          <a:solidFill>
            <a:srgbClr val="18AFFC"/>
          </a:solidFill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github.com/med6ba/</a:t>
            </a:r>
            <a:r>
              <a:rPr lang="en-US" sz="32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ismoshare</a:t>
            </a:r>
            <a:endParaRPr lang="en-US" sz="32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7800" y="1028700"/>
            <a:ext cx="7212122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des </a:t>
            </a:r>
            <a:r>
              <a:rPr lang="en-US" sz="522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informations</a:t>
            </a:r>
            <a:endParaRPr lang="en-US" sz="5225" dirty="0">
              <a:solidFill>
                <a:srgbClr val="18AFFC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pic>
        <p:nvPicPr>
          <p:cNvPr id="6" name="Image 5" descr="Une image contenant texte, capture d’écran, Page web, Site web&#10;&#10;Description générée automatiquement">
            <a:extLst>
              <a:ext uri="{FF2B5EF4-FFF2-40B4-BE49-F238E27FC236}">
                <a16:creationId xmlns:a16="http://schemas.microsoft.com/office/drawing/2014/main" id="{93DA176D-7E9F-49EB-A039-3C126FE65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48904"/>
            <a:ext cx="14430112" cy="71093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2148904"/>
            <a:ext cx="14430111" cy="7109396"/>
          </a:xfrm>
          <a:custGeom>
            <a:avLst/>
            <a:gdLst/>
            <a:ahLst/>
            <a:cxnLst/>
            <a:rect l="l" t="t" r="r" b="b"/>
            <a:pathLst>
              <a:path w="14430111" h="7109396">
                <a:moveTo>
                  <a:pt x="0" y="0"/>
                </a:moveTo>
                <a:lnTo>
                  <a:pt x="14430111" y="0"/>
                </a:lnTo>
                <a:lnTo>
                  <a:pt x="14430111" y="7109396"/>
                </a:lnTo>
                <a:lnTo>
                  <a:pt x="0" y="7109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90002" y="1028700"/>
            <a:ext cx="552068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de contact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555" y="1825093"/>
            <a:ext cx="15548359" cy="7660332"/>
          </a:xfrm>
          <a:custGeom>
            <a:avLst/>
            <a:gdLst/>
            <a:ahLst/>
            <a:cxnLst/>
            <a:rect l="l" t="t" r="r" b="b"/>
            <a:pathLst>
              <a:path w="15548359" h="7660332">
                <a:moveTo>
                  <a:pt x="0" y="0"/>
                </a:moveTo>
                <a:lnTo>
                  <a:pt x="15548358" y="0"/>
                </a:lnTo>
                <a:lnTo>
                  <a:pt x="15548358" y="7660332"/>
                </a:lnTo>
                <a:lnTo>
                  <a:pt x="0" y="766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89030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d’inscription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7062" y="1866897"/>
            <a:ext cx="15548359" cy="7660332"/>
          </a:xfrm>
          <a:custGeom>
            <a:avLst/>
            <a:gdLst/>
            <a:ahLst/>
            <a:cxnLst/>
            <a:rect l="l" t="t" r="r" b="b"/>
            <a:pathLst>
              <a:path w="15548359" h="7660332">
                <a:moveTo>
                  <a:pt x="0" y="0"/>
                </a:moveTo>
                <a:lnTo>
                  <a:pt x="15548358" y="0"/>
                </a:lnTo>
                <a:lnTo>
                  <a:pt x="15548358" y="7660332"/>
                </a:lnTo>
                <a:lnTo>
                  <a:pt x="0" y="766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de connexion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727" y="1974248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3" y="0"/>
                </a:lnTo>
                <a:lnTo>
                  <a:pt x="15112573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Tableau de bord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5350" y="2066509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4" y="0"/>
                </a:lnTo>
                <a:lnTo>
                  <a:pt x="15112574" y="7445629"/>
                </a:lnTo>
                <a:lnTo>
                  <a:pt x="0" y="744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28495" y="1028700"/>
            <a:ext cx="11163947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de validation des inscriptions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56104" y="2081885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3" y="0"/>
                </a:lnTo>
                <a:lnTo>
                  <a:pt x="15112573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859556"/>
            <a:ext cx="7089108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Liste des utilisateurs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1480" y="2128016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4" y="0"/>
                </a:lnTo>
                <a:lnTo>
                  <a:pt x="15112574" y="7445629"/>
                </a:lnTo>
                <a:lnTo>
                  <a:pt x="0" y="744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10036128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Pages des messages de contact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25350" y="2005002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4" y="0"/>
                </a:lnTo>
                <a:lnTo>
                  <a:pt x="15112574" y="7445629"/>
                </a:lnTo>
                <a:lnTo>
                  <a:pt x="0" y="744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66886" y="828802"/>
            <a:ext cx="10656514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de validation des resources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727" y="2012568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3" y="0"/>
                </a:lnTo>
                <a:lnTo>
                  <a:pt x="15112573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Forum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4028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5" y="0"/>
                </a:lnTo>
                <a:lnTo>
                  <a:pt x="955795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666715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3040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705116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607539" y="6138934"/>
            <a:ext cx="956321" cy="933608"/>
          </a:xfrm>
          <a:custGeom>
            <a:avLst/>
            <a:gdLst/>
            <a:ahLst/>
            <a:cxnLst/>
            <a:rect l="l" t="t" r="r" b="b"/>
            <a:pathLst>
              <a:path w="956321" h="933608">
                <a:moveTo>
                  <a:pt x="0" y="0"/>
                </a:moveTo>
                <a:lnTo>
                  <a:pt x="956321" y="0"/>
                </a:lnTo>
                <a:lnTo>
                  <a:pt x="956321" y="933608"/>
                </a:lnTo>
                <a:lnTo>
                  <a:pt x="0" y="933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69940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 flipV="1">
            <a:off x="3315068" y="5289924"/>
            <a:ext cx="11657863" cy="0"/>
          </a:xfrm>
          <a:prstGeom prst="line">
            <a:avLst/>
          </a:prstGeom>
          <a:ln w="28575" cap="flat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 rot="442146">
            <a:off x="14427497" y="8101385"/>
            <a:ext cx="3529699" cy="3282620"/>
          </a:xfrm>
          <a:custGeom>
            <a:avLst/>
            <a:gdLst/>
            <a:ahLst/>
            <a:cxnLst/>
            <a:rect l="l" t="t" r="r" b="b"/>
            <a:pathLst>
              <a:path w="3529699" h="3282620">
                <a:moveTo>
                  <a:pt x="0" y="0"/>
                </a:moveTo>
                <a:lnTo>
                  <a:pt x="3529699" y="0"/>
                </a:lnTo>
                <a:lnTo>
                  <a:pt x="3529699" y="3282620"/>
                </a:lnTo>
                <a:lnTo>
                  <a:pt x="0" y="3282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12434">
            <a:off x="498708" y="7975933"/>
            <a:ext cx="3337949" cy="3312915"/>
          </a:xfrm>
          <a:custGeom>
            <a:avLst/>
            <a:gdLst/>
            <a:ahLst/>
            <a:cxnLst/>
            <a:rect l="l" t="t" r="r" b="b"/>
            <a:pathLst>
              <a:path w="3337949" h="3312915">
                <a:moveTo>
                  <a:pt x="0" y="0"/>
                </a:moveTo>
                <a:lnTo>
                  <a:pt x="3337950" y="0"/>
                </a:lnTo>
                <a:lnTo>
                  <a:pt x="3337950" y="3312915"/>
                </a:lnTo>
                <a:lnTo>
                  <a:pt x="0" y="3312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36836" y="6801671"/>
            <a:ext cx="1183727" cy="1186694"/>
          </a:xfrm>
          <a:custGeom>
            <a:avLst/>
            <a:gdLst/>
            <a:ahLst/>
            <a:cxnLst/>
            <a:rect l="l" t="t" r="r" b="b"/>
            <a:pathLst>
              <a:path w="1183727" h="1186694">
                <a:moveTo>
                  <a:pt x="0" y="0"/>
                </a:moveTo>
                <a:lnTo>
                  <a:pt x="1183728" y="0"/>
                </a:lnTo>
                <a:lnTo>
                  <a:pt x="1183728" y="1186694"/>
                </a:lnTo>
                <a:lnTo>
                  <a:pt x="0" y="1186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4427115">
            <a:off x="17027081" y="7003072"/>
            <a:ext cx="1551854" cy="1771017"/>
          </a:xfrm>
          <a:custGeom>
            <a:avLst/>
            <a:gdLst/>
            <a:ahLst/>
            <a:cxnLst/>
            <a:rect l="l" t="t" r="r" b="b"/>
            <a:pathLst>
              <a:path w="1551854" h="1771017">
                <a:moveTo>
                  <a:pt x="0" y="0"/>
                </a:moveTo>
                <a:lnTo>
                  <a:pt x="1551854" y="0"/>
                </a:lnTo>
                <a:lnTo>
                  <a:pt x="1551854" y="1771017"/>
                </a:lnTo>
                <a:lnTo>
                  <a:pt x="0" y="1771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887270" y="1646900"/>
            <a:ext cx="2848485" cy="2963313"/>
          </a:xfrm>
          <a:custGeom>
            <a:avLst/>
            <a:gdLst/>
            <a:ahLst/>
            <a:cxnLst/>
            <a:rect l="l" t="t" r="r" b="b"/>
            <a:pathLst>
              <a:path w="2848485" h="2963313">
                <a:moveTo>
                  <a:pt x="0" y="0"/>
                </a:moveTo>
                <a:lnTo>
                  <a:pt x="2848485" y="0"/>
                </a:lnTo>
                <a:lnTo>
                  <a:pt x="2848485" y="2963313"/>
                </a:lnTo>
                <a:lnTo>
                  <a:pt x="0" y="29633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607616" y="775407"/>
            <a:ext cx="2390784" cy="2487162"/>
          </a:xfrm>
          <a:custGeom>
            <a:avLst/>
            <a:gdLst/>
            <a:ahLst/>
            <a:cxnLst/>
            <a:rect l="l" t="t" r="r" b="b"/>
            <a:pathLst>
              <a:path w="2390784" h="2487162">
                <a:moveTo>
                  <a:pt x="0" y="0"/>
                </a:moveTo>
                <a:lnTo>
                  <a:pt x="2390785" y="0"/>
                </a:lnTo>
                <a:lnTo>
                  <a:pt x="2390785" y="2487161"/>
                </a:lnTo>
                <a:lnTo>
                  <a:pt x="0" y="24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694765" y="993710"/>
            <a:ext cx="10898471" cy="102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</a:pPr>
            <a:r>
              <a:rPr lang="en-US" sz="72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SOMMAIRE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6135" y="3932612"/>
            <a:ext cx="27115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9043" y="7186842"/>
            <a:ext cx="19333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Difficultés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4031" y="7129692"/>
            <a:ext cx="20476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Extensions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9490" y="3932612"/>
            <a:ext cx="27502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Fonctionnalités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26021" y="3932612"/>
            <a:ext cx="30298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538" y="7129692"/>
            <a:ext cx="20409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Réalisation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57437" y="7184791"/>
            <a:ext cx="788198" cy="78819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727" y="1989625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3" y="0"/>
                </a:lnTo>
                <a:lnTo>
                  <a:pt x="15112573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Ressources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40727" y="2066509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3" y="0"/>
                </a:lnTo>
                <a:lnTo>
                  <a:pt x="15112573" y="7445629"/>
                </a:lnTo>
                <a:lnTo>
                  <a:pt x="0" y="744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0756" y="79804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Annonces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2987" y="1812670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4" y="0"/>
                </a:lnTo>
                <a:lnTo>
                  <a:pt x="15112574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135750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Notifications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1480" y="1812670"/>
            <a:ext cx="15112573" cy="7445630"/>
          </a:xfrm>
          <a:custGeom>
            <a:avLst/>
            <a:gdLst/>
            <a:ahLst/>
            <a:cxnLst/>
            <a:rect l="l" t="t" r="r" b="b"/>
            <a:pathLst>
              <a:path w="15112573" h="7445630">
                <a:moveTo>
                  <a:pt x="0" y="0"/>
                </a:moveTo>
                <a:lnTo>
                  <a:pt x="15112574" y="0"/>
                </a:lnTo>
                <a:lnTo>
                  <a:pt x="15112574" y="7445630"/>
                </a:lnTo>
                <a:lnTo>
                  <a:pt x="0" y="74456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" r="-180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36133" y="751919"/>
            <a:ext cx="6581675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Profile d’utilisateur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33088" y="0"/>
            <a:ext cx="6707749" cy="10287000"/>
          </a:xfrm>
          <a:custGeom>
            <a:avLst/>
            <a:gdLst/>
            <a:ahLst/>
            <a:cxnLst/>
            <a:rect l="l" t="t" r="r" b="b"/>
            <a:pathLst>
              <a:path w="6707749" h="10287000">
                <a:moveTo>
                  <a:pt x="6707749" y="0"/>
                </a:moveTo>
                <a:lnTo>
                  <a:pt x="0" y="0"/>
                </a:lnTo>
                <a:lnTo>
                  <a:pt x="0" y="10287000"/>
                </a:lnTo>
                <a:lnTo>
                  <a:pt x="6707749" y="10287000"/>
                </a:lnTo>
                <a:lnTo>
                  <a:pt x="6707749" y="0"/>
                </a:lnTo>
                <a:close/>
              </a:path>
            </a:pathLst>
          </a:custGeom>
          <a:blipFill>
            <a:blip r:embed="rId2"/>
            <a:stretch>
              <a:fillRect l="-136721" r="-2413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88405" y="607757"/>
            <a:ext cx="2040610" cy="1938579"/>
          </a:xfrm>
          <a:custGeom>
            <a:avLst/>
            <a:gdLst/>
            <a:ahLst/>
            <a:cxnLst/>
            <a:rect l="l" t="t" r="r" b="b"/>
            <a:pathLst>
              <a:path w="2040610" h="1938579">
                <a:moveTo>
                  <a:pt x="0" y="0"/>
                </a:moveTo>
                <a:lnTo>
                  <a:pt x="2040610" y="0"/>
                </a:lnTo>
                <a:lnTo>
                  <a:pt x="2040610" y="1938579"/>
                </a:lnTo>
                <a:lnTo>
                  <a:pt x="0" y="1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002437" y="1002328"/>
            <a:ext cx="1612545" cy="1324303"/>
          </a:xfrm>
          <a:custGeom>
            <a:avLst/>
            <a:gdLst/>
            <a:ahLst/>
            <a:cxnLst/>
            <a:rect l="l" t="t" r="r" b="b"/>
            <a:pathLst>
              <a:path w="1612545" h="1324303">
                <a:moveTo>
                  <a:pt x="0" y="0"/>
                </a:moveTo>
                <a:lnTo>
                  <a:pt x="1612545" y="0"/>
                </a:lnTo>
                <a:lnTo>
                  <a:pt x="1612545" y="1324303"/>
                </a:lnTo>
                <a:lnTo>
                  <a:pt x="0" y="132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42928" y="3009900"/>
            <a:ext cx="8610447" cy="631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sécurité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données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(gestion des sessions, validation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formulaires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recherche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filtrée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restrictions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d’accès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d’hébergement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liés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la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stabilité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du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serveur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fr-FR" sz="3200" dirty="0" err="1"/>
              <a:t>Probl</a:t>
            </a:r>
            <a:r>
              <a:rPr lang="ar-MA" sz="3200" dirty="0"/>
              <a:t>è</a:t>
            </a:r>
            <a:r>
              <a:rPr lang="en-US" sz="3200" dirty="0"/>
              <a:t>me </a:t>
            </a:r>
            <a:r>
              <a:rPr lang="fr-FR" sz="3200" dirty="0"/>
              <a:t>d’utilisation de PHP pur pour le compteur de téléchargements.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77835">
            <a:off x="166261" y="8777784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6" y="0"/>
                </a:lnTo>
                <a:lnTo>
                  <a:pt x="985756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42928" y="1577046"/>
            <a:ext cx="85748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Difficultés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rencontrées</a:t>
            </a:r>
            <a:endParaRPr lang="en-US" sz="6000" dirty="0">
              <a:solidFill>
                <a:srgbClr val="18AFFC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2475" y="2885004"/>
            <a:ext cx="5249642" cy="5249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1028700" y="1310739"/>
            <a:ext cx="3148531" cy="3148531"/>
          </a:xfrm>
          <a:custGeom>
            <a:avLst/>
            <a:gdLst/>
            <a:ahLst/>
            <a:cxnLst/>
            <a:rect l="l" t="t" r="r" b="b"/>
            <a:pathLst>
              <a:path w="3148531" h="3148531">
                <a:moveTo>
                  <a:pt x="0" y="0"/>
                </a:moveTo>
                <a:lnTo>
                  <a:pt x="3148531" y="0"/>
                </a:lnTo>
                <a:lnTo>
                  <a:pt x="3148531" y="3148531"/>
                </a:lnTo>
                <a:lnTo>
                  <a:pt x="0" y="314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1454487" y="2132116"/>
            <a:ext cx="2296956" cy="1840436"/>
          </a:xfrm>
          <a:custGeom>
            <a:avLst/>
            <a:gdLst/>
            <a:ahLst/>
            <a:cxnLst/>
            <a:rect l="l" t="t" r="r" b="b"/>
            <a:pathLst>
              <a:path w="2296956" h="1840436">
                <a:moveTo>
                  <a:pt x="0" y="0"/>
                </a:moveTo>
                <a:lnTo>
                  <a:pt x="2296956" y="0"/>
                </a:lnTo>
                <a:lnTo>
                  <a:pt x="2296956" y="1840436"/>
                </a:lnTo>
                <a:lnTo>
                  <a:pt x="0" y="1840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 rot="-3476650">
            <a:off x="14623504" y="460766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44380" y="460020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32802" y="9142684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554084" y="3710180"/>
            <a:ext cx="8226180" cy="411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 d’un système de messagerie privée sécurisée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Statistiques d’utilisation et suivi de la progression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d’une application mobile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Ajout d’un agenda partagé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Système de notifications par email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4084" y="2196999"/>
            <a:ext cx="768576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Extensions possibles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474048" y="-3664597"/>
            <a:ext cx="8117139" cy="15609883"/>
          </a:xfrm>
          <a:custGeom>
            <a:avLst/>
            <a:gdLst/>
            <a:ahLst/>
            <a:cxnLst/>
            <a:rect l="l" t="t" r="r" b="b"/>
            <a:pathLst>
              <a:path w="8117139" h="15609883">
                <a:moveTo>
                  <a:pt x="0" y="0"/>
                </a:moveTo>
                <a:lnTo>
                  <a:pt x="8117139" y="0"/>
                </a:lnTo>
                <a:lnTo>
                  <a:pt x="8117139" y="15609883"/>
                </a:lnTo>
                <a:lnTo>
                  <a:pt x="0" y="1560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460486" y="1475166"/>
            <a:ext cx="6725025" cy="9072546"/>
          </a:xfrm>
          <a:custGeom>
            <a:avLst/>
            <a:gdLst/>
            <a:ahLst/>
            <a:cxnLst/>
            <a:rect l="l" t="t" r="r" b="b"/>
            <a:pathLst>
              <a:path w="6725025" h="9072546">
                <a:moveTo>
                  <a:pt x="0" y="0"/>
                </a:moveTo>
                <a:lnTo>
                  <a:pt x="6725025" y="0"/>
                </a:lnTo>
                <a:lnTo>
                  <a:pt x="6725025" y="9072547"/>
                </a:lnTo>
                <a:lnTo>
                  <a:pt x="0" y="907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3591187" y="1244714"/>
            <a:ext cx="4604984" cy="9302998"/>
          </a:xfrm>
          <a:custGeom>
            <a:avLst/>
            <a:gdLst/>
            <a:ahLst/>
            <a:cxnLst/>
            <a:rect l="l" t="t" r="r" b="b"/>
            <a:pathLst>
              <a:path w="4604984" h="9302998">
                <a:moveTo>
                  <a:pt x="4604984" y="0"/>
                </a:moveTo>
                <a:lnTo>
                  <a:pt x="0" y="0"/>
                </a:lnTo>
                <a:lnTo>
                  <a:pt x="0" y="9302999"/>
                </a:lnTo>
                <a:lnTo>
                  <a:pt x="4604984" y="9302999"/>
                </a:lnTo>
                <a:lnTo>
                  <a:pt x="46049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651766" y="4679182"/>
            <a:ext cx="3088809" cy="5733289"/>
          </a:xfrm>
          <a:custGeom>
            <a:avLst/>
            <a:gdLst/>
            <a:ahLst/>
            <a:cxnLst/>
            <a:rect l="l" t="t" r="r" b="b"/>
            <a:pathLst>
              <a:path w="3088809" h="5733289">
                <a:moveTo>
                  <a:pt x="0" y="0"/>
                </a:moveTo>
                <a:lnTo>
                  <a:pt x="3088810" y="0"/>
                </a:lnTo>
                <a:lnTo>
                  <a:pt x="3088810" y="5733289"/>
                </a:lnTo>
                <a:lnTo>
                  <a:pt x="0" y="5733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007031" y="3296476"/>
            <a:ext cx="7051172" cy="369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7"/>
              </a:lnSpc>
            </a:pPr>
            <a:r>
              <a:rPr lang="en-US" sz="808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MERCI POUR VOTRE ATTENTION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1078350" y="798071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64608" y="1244714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6" y="0"/>
                </a:lnTo>
                <a:lnTo>
                  <a:pt x="1228506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3169042">
            <a:off x="13286748" y="-316767"/>
            <a:ext cx="1243593" cy="2134923"/>
          </a:xfrm>
          <a:custGeom>
            <a:avLst/>
            <a:gdLst/>
            <a:ahLst/>
            <a:cxnLst/>
            <a:rect l="l" t="t" r="r" b="b"/>
            <a:pathLst>
              <a:path w="1243593" h="2134923">
                <a:moveTo>
                  <a:pt x="0" y="0"/>
                </a:moveTo>
                <a:lnTo>
                  <a:pt x="1243593" y="0"/>
                </a:lnTo>
                <a:lnTo>
                  <a:pt x="1243593" y="2134923"/>
                </a:lnTo>
                <a:lnTo>
                  <a:pt x="0" y="213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9210414">
            <a:off x="4266750" y="8930360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7"/>
                </a:lnTo>
                <a:lnTo>
                  <a:pt x="0" y="16377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9851" y="2388250"/>
            <a:ext cx="5800527" cy="5510501"/>
          </a:xfrm>
          <a:custGeom>
            <a:avLst/>
            <a:gdLst/>
            <a:ahLst/>
            <a:cxnLst/>
            <a:rect l="l" t="t" r="r" b="b"/>
            <a:pathLst>
              <a:path w="5800527" h="5510501">
                <a:moveTo>
                  <a:pt x="0" y="0"/>
                </a:moveTo>
                <a:lnTo>
                  <a:pt x="5800527" y="0"/>
                </a:lnTo>
                <a:lnTo>
                  <a:pt x="5800527" y="5510500"/>
                </a:lnTo>
                <a:lnTo>
                  <a:pt x="0" y="55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11165" y="3028321"/>
            <a:ext cx="3405438" cy="4230357"/>
          </a:xfrm>
          <a:custGeom>
            <a:avLst/>
            <a:gdLst/>
            <a:ahLst/>
            <a:cxnLst/>
            <a:rect l="l" t="t" r="r" b="b"/>
            <a:pathLst>
              <a:path w="3405438" h="4230357">
                <a:moveTo>
                  <a:pt x="0" y="0"/>
                </a:moveTo>
                <a:lnTo>
                  <a:pt x="3405437" y="0"/>
                </a:lnTo>
                <a:lnTo>
                  <a:pt x="3405437" y="4230358"/>
                </a:lnTo>
                <a:lnTo>
                  <a:pt x="0" y="423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81415">
            <a:off x="-1178398" y="8130517"/>
            <a:ext cx="3293806" cy="3306204"/>
          </a:xfrm>
          <a:custGeom>
            <a:avLst/>
            <a:gdLst/>
            <a:ahLst/>
            <a:cxnLst/>
            <a:rect l="l" t="t" r="r" b="b"/>
            <a:pathLst>
              <a:path w="3293806" h="3306204">
                <a:moveTo>
                  <a:pt x="0" y="0"/>
                </a:moveTo>
                <a:lnTo>
                  <a:pt x="3293806" y="0"/>
                </a:lnTo>
                <a:lnTo>
                  <a:pt x="3293806" y="3306204"/>
                </a:lnTo>
                <a:lnTo>
                  <a:pt x="0" y="330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07314" y="929640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8180395" y="3473347"/>
            <a:ext cx="7360743" cy="461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ISMOShare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plateforme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web collaborative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développée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stagiaires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l'Institut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Spécialisé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Métiers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l’Offshoring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ISMO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Tétouan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objectif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principal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centraliser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pédagogiques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faciliter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communication entre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étudiants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formateurs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l’administration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0395" y="2319289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 rot="-2281415">
            <a:off x="12023171" y="-33874"/>
            <a:ext cx="2331794" cy="2340571"/>
          </a:xfrm>
          <a:custGeom>
            <a:avLst/>
            <a:gdLst/>
            <a:ahLst/>
            <a:cxnLst/>
            <a:rect l="l" t="t" r="r" b="b"/>
            <a:pathLst>
              <a:path w="2331794" h="2340571">
                <a:moveTo>
                  <a:pt x="0" y="0"/>
                </a:moveTo>
                <a:lnTo>
                  <a:pt x="2331794" y="0"/>
                </a:lnTo>
                <a:lnTo>
                  <a:pt x="2331794" y="2340571"/>
                </a:lnTo>
                <a:lnTo>
                  <a:pt x="0" y="234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932689" y="-125292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77904" y="253488"/>
            <a:ext cx="3104286" cy="2949071"/>
          </a:xfrm>
          <a:custGeom>
            <a:avLst/>
            <a:gdLst/>
            <a:ahLst/>
            <a:cxnLst/>
            <a:rect l="l" t="t" r="r" b="b"/>
            <a:pathLst>
              <a:path w="3104286" h="2949071">
                <a:moveTo>
                  <a:pt x="0" y="0"/>
                </a:moveTo>
                <a:lnTo>
                  <a:pt x="3104286" y="0"/>
                </a:lnTo>
                <a:lnTo>
                  <a:pt x="3104286" y="2949071"/>
                </a:lnTo>
                <a:lnTo>
                  <a:pt x="0" y="2949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60324" y="788605"/>
            <a:ext cx="1939446" cy="1878838"/>
          </a:xfrm>
          <a:custGeom>
            <a:avLst/>
            <a:gdLst/>
            <a:ahLst/>
            <a:cxnLst/>
            <a:rect l="l" t="t" r="r" b="b"/>
            <a:pathLst>
              <a:path w="1939446" h="1878838">
                <a:moveTo>
                  <a:pt x="0" y="0"/>
                </a:moveTo>
                <a:lnTo>
                  <a:pt x="1939446" y="0"/>
                </a:lnTo>
                <a:lnTo>
                  <a:pt x="1939446" y="1878838"/>
                </a:lnTo>
                <a:lnTo>
                  <a:pt x="0" y="1878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82274" y="3285717"/>
            <a:ext cx="8461726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plateforme propose plusieurs modules essentiels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Ressources pédagogiques: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cours, TP, examens corrigés classés par module.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Forum communautaire: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poser des questions, partager des astuces.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Annonces &amp; événements: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publier des actualités et concours.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Gestion des comptes et rôles: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stagiaires, formateurs, administrateurs.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Moteur de recherche avancé: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avec filtres par année, filière, module.</a:t>
            </a: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1942692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Fonctionnalités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614" y="2961573"/>
            <a:ext cx="5157097" cy="51570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744614" y="1028700"/>
            <a:ext cx="3466532" cy="3466532"/>
          </a:xfrm>
          <a:custGeom>
            <a:avLst/>
            <a:gdLst/>
            <a:ahLst/>
            <a:cxnLst/>
            <a:rect l="l" t="t" r="r" b="b"/>
            <a:pathLst>
              <a:path w="3466532" h="3466532">
                <a:moveTo>
                  <a:pt x="0" y="0"/>
                </a:moveTo>
                <a:lnTo>
                  <a:pt x="3466532" y="0"/>
                </a:lnTo>
                <a:lnTo>
                  <a:pt x="3466532" y="3466532"/>
                </a:lnTo>
                <a:lnTo>
                  <a:pt x="0" y="346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28740" y="2073862"/>
            <a:ext cx="2298280" cy="1775421"/>
          </a:xfrm>
          <a:custGeom>
            <a:avLst/>
            <a:gdLst/>
            <a:ahLst/>
            <a:cxnLst/>
            <a:rect l="l" t="t" r="r" b="b"/>
            <a:pathLst>
              <a:path w="2298280" h="1775421">
                <a:moveTo>
                  <a:pt x="0" y="0"/>
                </a:moveTo>
                <a:lnTo>
                  <a:pt x="2298280" y="0"/>
                </a:lnTo>
                <a:lnTo>
                  <a:pt x="2298280" y="1775421"/>
                </a:lnTo>
                <a:lnTo>
                  <a:pt x="0" y="1775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476650">
            <a:off x="14295441" y="232059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244380" y="494698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744999" y="3581425"/>
            <a:ext cx="9476107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projet a été planifié sur 9 semaines réparties comme suit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1 : Modélisation MERISE + Maquettage UI/UX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2 : Intégration HTML/CSS/JS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3-4 : Développement backend (authentification, gestion des rôles, modules stagiaires &amp; formateurs)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5-6 : Développement des modules admin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7 : Chat, notifications, recherche filtrée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8 : Tests, validation utilisateur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 9 : Présentation finale &amp; rapport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4999" y="2304766"/>
            <a:ext cx="57756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Planification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076010" y="8702157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62262" y="89350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81415">
            <a:off x="-1006881" y="-1626453"/>
            <a:ext cx="3240707" cy="3252906"/>
          </a:xfrm>
          <a:custGeom>
            <a:avLst/>
            <a:gdLst/>
            <a:ahLst/>
            <a:cxnLst/>
            <a:rect l="l" t="t" r="r" b="b"/>
            <a:pathLst>
              <a:path w="3240707" h="3252906">
                <a:moveTo>
                  <a:pt x="0" y="0"/>
                </a:moveTo>
                <a:lnTo>
                  <a:pt x="3240707" y="0"/>
                </a:lnTo>
                <a:lnTo>
                  <a:pt x="3240707" y="3252906"/>
                </a:lnTo>
                <a:lnTo>
                  <a:pt x="0" y="325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625607" y="-80356"/>
            <a:ext cx="5899792" cy="10447712"/>
          </a:xfrm>
          <a:custGeom>
            <a:avLst/>
            <a:gdLst/>
            <a:ahLst/>
            <a:cxnLst/>
            <a:rect l="l" t="t" r="r" b="b"/>
            <a:pathLst>
              <a:path w="5899792" h="10447712">
                <a:moveTo>
                  <a:pt x="0" y="0"/>
                </a:moveTo>
                <a:lnTo>
                  <a:pt x="5899793" y="0"/>
                </a:lnTo>
                <a:lnTo>
                  <a:pt x="5899793" y="10447712"/>
                </a:lnTo>
                <a:lnTo>
                  <a:pt x="0" y="10447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83"/>
            </a:stretch>
          </a:blipFill>
        </p:spPr>
      </p:sp>
      <p:sp>
        <p:nvSpPr>
          <p:cNvPr id="6" name="Freeform 6"/>
          <p:cNvSpPr/>
          <p:nvPr/>
        </p:nvSpPr>
        <p:spPr>
          <a:xfrm rot="-2281415">
            <a:off x="9036780" y="9040099"/>
            <a:ext cx="1905398" cy="1912570"/>
          </a:xfrm>
          <a:custGeom>
            <a:avLst/>
            <a:gdLst/>
            <a:ahLst/>
            <a:cxnLst/>
            <a:rect l="l" t="t" r="r" b="b"/>
            <a:pathLst>
              <a:path w="1905398" h="1912570">
                <a:moveTo>
                  <a:pt x="0" y="0"/>
                </a:moveTo>
                <a:lnTo>
                  <a:pt x="1905398" y="0"/>
                </a:lnTo>
                <a:lnTo>
                  <a:pt x="1905398" y="1912570"/>
                </a:lnTo>
                <a:lnTo>
                  <a:pt x="0" y="1912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75225" y="7054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28792" y="3170108"/>
            <a:ext cx="9360687" cy="52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Mohamed: 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Responsable du module d’authentification et de la gestion des utilisateurs.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Fatima: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du module des annonces et des évènements.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Nihad: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Chargée des six premières tâches du module des ressources pédagogiques (cours, TP, examens).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Dina: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Responsable des deux dernières tâches du module des ressources pédagogiques, ainsi que des trois premières tâches du module du forum communautaire.</a:t>
            </a:r>
          </a:p>
          <a:p>
            <a:pPr marL="585637" lvl="1" indent="-292819" algn="l">
              <a:lnSpc>
                <a:spcPts val="3797"/>
              </a:lnSpc>
              <a:spcBef>
                <a:spcPct val="0"/>
              </a:spcBef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Sara: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des cinq dernières tâches du module du forum communautaire.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3473" y="1819094"/>
            <a:ext cx="84014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Répartition des tâches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965" y="1028700"/>
            <a:ext cx="3201235" cy="3041173"/>
          </a:xfrm>
          <a:custGeom>
            <a:avLst/>
            <a:gdLst/>
            <a:ahLst/>
            <a:cxnLst/>
            <a:rect l="l" t="t" r="r" b="b"/>
            <a:pathLst>
              <a:path w="3201235" h="3041173">
                <a:moveTo>
                  <a:pt x="0" y="0"/>
                </a:moveTo>
                <a:lnTo>
                  <a:pt x="3201235" y="0"/>
                </a:lnTo>
                <a:lnTo>
                  <a:pt x="3201235" y="3041173"/>
                </a:lnTo>
                <a:lnTo>
                  <a:pt x="0" y="30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5617" y="1242040"/>
            <a:ext cx="2063931" cy="2087415"/>
          </a:xfrm>
          <a:custGeom>
            <a:avLst/>
            <a:gdLst/>
            <a:ahLst/>
            <a:cxnLst/>
            <a:rect l="l" t="t" r="r" b="b"/>
            <a:pathLst>
              <a:path w="2063931" h="2087415">
                <a:moveTo>
                  <a:pt x="0" y="0"/>
                </a:moveTo>
                <a:lnTo>
                  <a:pt x="2063931" y="0"/>
                </a:lnTo>
                <a:lnTo>
                  <a:pt x="2063931" y="2087415"/>
                </a:lnTo>
                <a:lnTo>
                  <a:pt x="0" y="2087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747835" y="-58804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6" y="0"/>
                </a:lnTo>
                <a:lnTo>
                  <a:pt x="5942236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336020" y="2127808"/>
            <a:ext cx="4765865" cy="943008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1918" r="-2191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</p:sp>
      </p:grpSp>
      <p:sp>
        <p:nvSpPr>
          <p:cNvPr id="15" name="Freeform 15"/>
          <p:cNvSpPr/>
          <p:nvPr/>
        </p:nvSpPr>
        <p:spPr>
          <a:xfrm rot="-3169042">
            <a:off x="15436885" y="-299018"/>
            <a:ext cx="1982347" cy="3403171"/>
          </a:xfrm>
          <a:custGeom>
            <a:avLst/>
            <a:gdLst/>
            <a:ahLst/>
            <a:cxnLst/>
            <a:rect l="l" t="t" r="r" b="b"/>
            <a:pathLst>
              <a:path w="1982347" h="3403171">
                <a:moveTo>
                  <a:pt x="0" y="0"/>
                </a:moveTo>
                <a:lnTo>
                  <a:pt x="1982347" y="0"/>
                </a:lnTo>
                <a:lnTo>
                  <a:pt x="1982347" y="3403171"/>
                </a:lnTo>
                <a:lnTo>
                  <a:pt x="0" y="34031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9210414">
            <a:off x="273694" y="8938883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8"/>
                </a:lnTo>
                <a:lnTo>
                  <a:pt x="0" y="163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156796" y="3401326"/>
            <a:ext cx="6433166" cy="58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en PHP &amp; MySQL côté serveur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 front-end avec HTML, CSS, JavaScript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Interface responsive et conviviale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Mise en place des rôles utilisateurs et système d’authentification sécurisé</a:t>
            </a:r>
          </a:p>
          <a:p>
            <a:pPr marL="655362" lvl="1" indent="-32768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Capture d’écrans montrant les différentes interfaces : tableau de bord, forum, profil, etc.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965" y="4447507"/>
            <a:ext cx="3706223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Réalisation</a:t>
            </a:r>
          </a:p>
        </p:txBody>
      </p:sp>
      <p:sp>
        <p:nvSpPr>
          <p:cNvPr id="19" name="Freeform 19"/>
          <p:cNvSpPr/>
          <p:nvPr/>
        </p:nvSpPr>
        <p:spPr>
          <a:xfrm rot="-2281415">
            <a:off x="12010287" y="847751"/>
            <a:ext cx="1717308" cy="1723773"/>
          </a:xfrm>
          <a:custGeom>
            <a:avLst/>
            <a:gdLst/>
            <a:ahLst/>
            <a:cxnLst/>
            <a:rect l="l" t="t" r="r" b="b"/>
            <a:pathLst>
              <a:path w="1717308" h="1723773">
                <a:moveTo>
                  <a:pt x="0" y="0"/>
                </a:moveTo>
                <a:lnTo>
                  <a:pt x="1717309" y="0"/>
                </a:lnTo>
                <a:lnTo>
                  <a:pt x="1717309" y="1723773"/>
                </a:lnTo>
                <a:lnTo>
                  <a:pt x="0" y="17237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 rot="-2281415">
            <a:off x="2540257" y="8384018"/>
            <a:ext cx="1222631" cy="1227233"/>
          </a:xfrm>
          <a:custGeom>
            <a:avLst/>
            <a:gdLst/>
            <a:ahLst/>
            <a:cxnLst/>
            <a:rect l="l" t="t" r="r" b="b"/>
            <a:pathLst>
              <a:path w="1222631" h="1227233">
                <a:moveTo>
                  <a:pt x="0" y="0"/>
                </a:moveTo>
                <a:lnTo>
                  <a:pt x="1222630" y="0"/>
                </a:lnTo>
                <a:lnTo>
                  <a:pt x="1222630" y="1227232"/>
                </a:lnTo>
                <a:lnTo>
                  <a:pt x="0" y="1227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684002" y="191126"/>
            <a:ext cx="2687541" cy="2553164"/>
          </a:xfrm>
          <a:custGeom>
            <a:avLst/>
            <a:gdLst/>
            <a:ahLst/>
            <a:cxnLst/>
            <a:rect l="l" t="t" r="r" b="b"/>
            <a:pathLst>
              <a:path w="2687541" h="2553164">
                <a:moveTo>
                  <a:pt x="0" y="0"/>
                </a:moveTo>
                <a:lnTo>
                  <a:pt x="2687541" y="0"/>
                </a:lnTo>
                <a:lnTo>
                  <a:pt x="2687541" y="2553164"/>
                </a:lnTo>
                <a:lnTo>
                  <a:pt x="0" y="2553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88233" y="654404"/>
            <a:ext cx="1679079" cy="1626607"/>
          </a:xfrm>
          <a:custGeom>
            <a:avLst/>
            <a:gdLst/>
            <a:ahLst/>
            <a:cxnLst/>
            <a:rect l="l" t="t" r="r" b="b"/>
            <a:pathLst>
              <a:path w="1679079" h="1626607">
                <a:moveTo>
                  <a:pt x="0" y="0"/>
                </a:moveTo>
                <a:lnTo>
                  <a:pt x="1679079" y="0"/>
                </a:lnTo>
                <a:lnTo>
                  <a:pt x="1679079" y="1626608"/>
                </a:lnTo>
                <a:lnTo>
                  <a:pt x="0" y="1626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146569" y="4824952"/>
            <a:ext cx="1756083" cy="2003829"/>
          </a:xfrm>
          <a:custGeom>
            <a:avLst/>
            <a:gdLst/>
            <a:ahLst/>
            <a:cxnLst/>
            <a:rect l="l" t="t" r="r" b="b"/>
            <a:pathLst>
              <a:path w="1756083" h="2003829">
                <a:moveTo>
                  <a:pt x="0" y="0"/>
                </a:moveTo>
                <a:lnTo>
                  <a:pt x="1756083" y="0"/>
                </a:lnTo>
                <a:lnTo>
                  <a:pt x="1756083" y="2003830"/>
                </a:lnTo>
                <a:lnTo>
                  <a:pt x="0" y="2003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58730">
            <a:off x="4377504" y="6056963"/>
            <a:ext cx="1428442" cy="1343818"/>
          </a:xfrm>
          <a:custGeom>
            <a:avLst/>
            <a:gdLst/>
            <a:ahLst/>
            <a:cxnLst/>
            <a:rect l="l" t="t" r="r" b="b"/>
            <a:pathLst>
              <a:path w="1428442" h="1343818">
                <a:moveTo>
                  <a:pt x="0" y="0"/>
                </a:moveTo>
                <a:lnTo>
                  <a:pt x="1428442" y="0"/>
                </a:lnTo>
                <a:lnTo>
                  <a:pt x="1428442" y="1343818"/>
                </a:lnTo>
                <a:lnTo>
                  <a:pt x="0" y="13438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253" t="-15474" r="-27552" b="-8036"/>
            </a:stretch>
          </a:blipFill>
        </p:spPr>
      </p:sp>
      <p:sp>
        <p:nvSpPr>
          <p:cNvPr id="11" name="Freeform 11"/>
          <p:cNvSpPr/>
          <p:nvPr/>
        </p:nvSpPr>
        <p:spPr>
          <a:xfrm rot="-836146">
            <a:off x="4456003" y="3790397"/>
            <a:ext cx="1613331" cy="1803178"/>
          </a:xfrm>
          <a:custGeom>
            <a:avLst/>
            <a:gdLst/>
            <a:ahLst/>
            <a:cxnLst/>
            <a:rect l="l" t="t" r="r" b="b"/>
            <a:pathLst>
              <a:path w="1613331" h="1803178">
                <a:moveTo>
                  <a:pt x="0" y="0"/>
                </a:moveTo>
                <a:lnTo>
                  <a:pt x="1613331" y="0"/>
                </a:lnTo>
                <a:lnTo>
                  <a:pt x="1613331" y="1803178"/>
                </a:lnTo>
                <a:lnTo>
                  <a:pt x="0" y="18031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495" t="-5217" r="-11662" b="-5869"/>
            </a:stretch>
          </a:blipFill>
        </p:spPr>
      </p:sp>
      <p:sp>
        <p:nvSpPr>
          <p:cNvPr id="12" name="Freeform 12"/>
          <p:cNvSpPr/>
          <p:nvPr/>
        </p:nvSpPr>
        <p:spPr>
          <a:xfrm rot="961912">
            <a:off x="2282918" y="7629513"/>
            <a:ext cx="2539258" cy="1345013"/>
          </a:xfrm>
          <a:custGeom>
            <a:avLst/>
            <a:gdLst/>
            <a:ahLst/>
            <a:cxnLst/>
            <a:rect l="l" t="t" r="r" b="b"/>
            <a:pathLst>
              <a:path w="2539258" h="1345013">
                <a:moveTo>
                  <a:pt x="0" y="0"/>
                </a:moveTo>
                <a:lnTo>
                  <a:pt x="2539258" y="0"/>
                </a:lnTo>
                <a:lnTo>
                  <a:pt x="2539258" y="1345013"/>
                </a:lnTo>
                <a:lnTo>
                  <a:pt x="0" y="13450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402122">
            <a:off x="6248025" y="5020019"/>
            <a:ext cx="2053731" cy="1694712"/>
          </a:xfrm>
          <a:custGeom>
            <a:avLst/>
            <a:gdLst/>
            <a:ahLst/>
            <a:cxnLst/>
            <a:rect l="l" t="t" r="r" b="b"/>
            <a:pathLst>
              <a:path w="2053731" h="1694712">
                <a:moveTo>
                  <a:pt x="0" y="0"/>
                </a:moveTo>
                <a:lnTo>
                  <a:pt x="2053731" y="0"/>
                </a:lnTo>
                <a:lnTo>
                  <a:pt x="2053731" y="1694712"/>
                </a:lnTo>
                <a:lnTo>
                  <a:pt x="0" y="16947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463" t="-15036" r="-4995" b="-17611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548221" y="7524505"/>
            <a:ext cx="1787613" cy="2055068"/>
          </a:xfrm>
          <a:custGeom>
            <a:avLst/>
            <a:gdLst/>
            <a:ahLst/>
            <a:cxnLst/>
            <a:rect l="l" t="t" r="r" b="b"/>
            <a:pathLst>
              <a:path w="1787613" h="2055068">
                <a:moveTo>
                  <a:pt x="0" y="0"/>
                </a:moveTo>
                <a:lnTo>
                  <a:pt x="1787613" y="0"/>
                </a:lnTo>
                <a:lnTo>
                  <a:pt x="1787613" y="2055067"/>
                </a:lnTo>
                <a:lnTo>
                  <a:pt x="0" y="20550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2491" b="-10511"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18024" y="2089136"/>
            <a:ext cx="85902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Technologies utilisées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57684" y="358842"/>
            <a:ext cx="11109005" cy="9569315"/>
          </a:xfrm>
          <a:custGeom>
            <a:avLst/>
            <a:gdLst/>
            <a:ahLst/>
            <a:cxnLst/>
            <a:rect l="l" t="t" r="r" b="b"/>
            <a:pathLst>
              <a:path w="11109005" h="9569315">
                <a:moveTo>
                  <a:pt x="0" y="0"/>
                </a:moveTo>
                <a:lnTo>
                  <a:pt x="11109005" y="0"/>
                </a:lnTo>
                <a:lnTo>
                  <a:pt x="11109005" y="9569316"/>
                </a:lnTo>
                <a:lnTo>
                  <a:pt x="0" y="95693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650" y="358842"/>
            <a:ext cx="2922009" cy="1592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Page d’accueil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507</Words>
  <Application>Microsoft Office PowerPoint</Application>
  <PresentationFormat>Personnalisé</PresentationFormat>
  <Paragraphs>79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3" baseType="lpstr">
      <vt:lpstr>Glacial Indifference Bold</vt:lpstr>
      <vt:lpstr>Glacial Indifference</vt:lpstr>
      <vt:lpstr>Calibri</vt:lpstr>
      <vt:lpstr>Telegraf</vt:lpstr>
      <vt:lpstr>Arial</vt:lpstr>
      <vt:lpstr>Fredoka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Projet</dc:title>
  <dc:creator>Medba</dc:creator>
  <cp:lastModifiedBy>Ben Abdessadak Mohamed</cp:lastModifiedBy>
  <cp:revision>2</cp:revision>
  <dcterms:created xsi:type="dcterms:W3CDTF">2006-08-16T00:00:00Z</dcterms:created>
  <dcterms:modified xsi:type="dcterms:W3CDTF">2025-06-30T13:22:17Z</dcterms:modified>
  <dc:identifier>DAGrqP-klbs</dc:identifier>
</cp:coreProperties>
</file>